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04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36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01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4010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48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7/7/20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70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2903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8307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52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525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933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121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94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15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56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5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22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E1E6996-8F08-46F4-84AC-730510E68A9B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B322668-2B07-49B3-B40D-596CC0D343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19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964496" cy="706964"/>
          </a:xfrm>
        </p:spPr>
        <p:txBody>
          <a:bodyPr/>
          <a:lstStyle/>
          <a:p>
            <a:pPr algn="ctr"/>
            <a:r>
              <a:rPr lang="en-CA" dirty="0"/>
              <a:t>ENTRANCE EXAM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200" dirty="0">
                <a:solidFill>
                  <a:srgbClr val="00B050"/>
                </a:solidFill>
              </a:rPr>
              <a:t>ENGLISH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797410"/>
            <a:ext cx="3129168" cy="28334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WRITTEN COMPONENT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READING </a:t>
            </a:r>
            <a:r>
              <a:rPr lang="en-CA" sz="2200" dirty="0"/>
              <a:t>COMPREHENSION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sz="3200" dirty="0">
                <a:solidFill>
                  <a:srgbClr val="00B050"/>
                </a:solidFill>
              </a:rPr>
              <a:t>FRENCH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512720" y="3794027"/>
            <a:ext cx="3145380" cy="283349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WRITTEN COMPONENT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READING </a:t>
            </a:r>
            <a:r>
              <a:rPr lang="en-CA" sz="2200" dirty="0"/>
              <a:t>COMPREHENSION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sz="3200" dirty="0">
                <a:solidFill>
                  <a:srgbClr val="00B050"/>
                </a:solidFill>
              </a:rPr>
              <a:t>MATH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883010" y="3790644"/>
            <a:ext cx="3164719" cy="283349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SKILL BASED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82714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964496" cy="706964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WHAT MATH TOPICS ARE COVERED?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6981" y="2334883"/>
            <a:ext cx="50205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WRITING NUMBERS </a:t>
            </a:r>
            <a:r>
              <a:rPr lang="en-CA" dirty="0"/>
              <a:t>(two million, three hundred thousand, </a:t>
            </a:r>
            <a:r>
              <a:rPr lang="en-CA" dirty="0" err="1"/>
              <a:t>etc</a:t>
            </a:r>
            <a:r>
              <a:rPr lang="en-CA" dirty="0"/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COMPARING NUMBERS </a:t>
            </a:r>
            <a:r>
              <a:rPr lang="en-CA" dirty="0"/>
              <a:t>(largest to smallest, smallest to largest, whole numbers, decimals, fractions, percentages, patterns…)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TIME</a:t>
            </a:r>
            <a:r>
              <a:rPr lang="en-CA" dirty="0"/>
              <a:t> (add, subtract, 100km/hour, </a:t>
            </a:r>
            <a:r>
              <a:rPr lang="en-CA" dirty="0" err="1"/>
              <a:t>etc</a:t>
            </a:r>
            <a:r>
              <a:rPr lang="en-CA" dirty="0"/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ADDITION &amp; SUBTRACTION</a:t>
            </a:r>
            <a:r>
              <a:rPr lang="en-CA" dirty="0"/>
              <a:t>(whole &amp; decimals)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MULTIPLICATION &amp; DIVISION </a:t>
            </a:r>
            <a:r>
              <a:rPr lang="en-CA" dirty="0"/>
              <a:t>(up to two decimal places)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FRACTIONS</a:t>
            </a:r>
            <a:r>
              <a:rPr lang="en-CA" dirty="0"/>
              <a:t> (add, subtract, multiply &amp; divide)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4792" y="2334883"/>
            <a:ext cx="50205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GREATEST COMMON FACTOR </a:t>
            </a:r>
            <a:r>
              <a:rPr lang="en-CA" dirty="0"/>
              <a:t>(GCF)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PERIMETER</a:t>
            </a:r>
            <a:r>
              <a:rPr lang="en-CA" dirty="0"/>
              <a:t> – RECTANGLES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AREA </a:t>
            </a:r>
            <a:r>
              <a:rPr lang="en-CA" dirty="0"/>
              <a:t>– RECTANGLES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QUOTIENT, DIVIDEND, DIVISOR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WORKING BACKWARDS </a:t>
            </a:r>
            <a:r>
              <a:rPr lang="en-CA" dirty="0"/>
              <a:t>– result given therefore determine starting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SIMPLE TABLES </a:t>
            </a:r>
            <a:r>
              <a:rPr lang="en-CA" dirty="0"/>
              <a:t>(determine values using a fixed amount, find values by multiplying by whole numbers</a:t>
            </a:r>
          </a:p>
          <a:p>
            <a:endParaRPr lang="en-CA" dirty="0"/>
          </a:p>
          <a:p>
            <a:r>
              <a:rPr lang="en-CA" dirty="0"/>
              <a:t>*These are the most common topics  that are evaluated through skill based questions and problem solving.</a:t>
            </a:r>
          </a:p>
        </p:txBody>
      </p:sp>
    </p:spTree>
    <p:extLst>
      <p:ext uri="{BB962C8B-B14F-4D97-AF65-F5344CB8AC3E}">
        <p14:creationId xmlns:p14="http://schemas.microsoft.com/office/powerpoint/2010/main" val="351783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dates: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848" y="2603502"/>
            <a:ext cx="3129168" cy="576262"/>
          </a:xfrm>
        </p:spPr>
        <p:txBody>
          <a:bodyPr/>
          <a:lstStyle/>
          <a:p>
            <a:r>
              <a:rPr lang="en-CA" dirty="0"/>
              <a:t>ONLINE REGISTRATION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CA" dirty="0"/>
              <a:t>July 1st – SEPTEMBER 16</a:t>
            </a:r>
            <a:r>
              <a:rPr lang="en-CA" baseline="30000" dirty="0"/>
              <a:t>TH</a:t>
            </a:r>
            <a:r>
              <a:rPr lang="en-CA" dirty="0"/>
              <a:t> </a:t>
            </a:r>
          </a:p>
          <a:p>
            <a:endParaRPr lang="en-CA" dirty="0"/>
          </a:p>
          <a:p>
            <a:r>
              <a:rPr lang="en-CA" dirty="0"/>
              <a:t>WWW.VMC.QC.CA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OPEN HOUSE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CA" dirty="0"/>
              <a:t>October  22</a:t>
            </a:r>
            <a:r>
              <a:rPr lang="en-CA" baseline="30000" dirty="0"/>
              <a:t>nd</a:t>
            </a:r>
            <a:endParaRPr lang="en-CA" dirty="0"/>
          </a:p>
          <a:p>
            <a:r>
              <a:rPr lang="en-CA" dirty="0"/>
              <a:t>4PM TO 9PM; likely virtual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/>
              <a:t>ENTRANCE EXAM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SEPTEMBER 19, 2020 </a:t>
            </a:r>
          </a:p>
          <a:p>
            <a:endParaRPr lang="en-CA" dirty="0"/>
          </a:p>
          <a:p>
            <a:r>
              <a:rPr lang="en-CA" dirty="0"/>
              <a:t>Exam duration 3 hours</a:t>
            </a:r>
          </a:p>
          <a:p>
            <a:r>
              <a:rPr lang="en-CA" dirty="0"/>
              <a:t>Exam will be scheduled for groups of students between 8:30 am and 2:30 pm</a:t>
            </a:r>
          </a:p>
          <a:p>
            <a:r>
              <a:rPr lang="en-CA" dirty="0"/>
              <a:t>RESULTS DELIVERED first week of October.</a:t>
            </a:r>
          </a:p>
          <a:p>
            <a:r>
              <a:rPr lang="en-CA" dirty="0"/>
              <a:t>June 2020 final report card is required to be considered. </a:t>
            </a:r>
          </a:p>
        </p:txBody>
      </p:sp>
    </p:spTree>
    <p:extLst>
      <p:ext uri="{BB962C8B-B14F-4D97-AF65-F5344CB8AC3E}">
        <p14:creationId xmlns:p14="http://schemas.microsoft.com/office/powerpoint/2010/main" val="797599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</TotalTime>
  <Words>228</Words>
  <Application>Microsoft Macintosh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ENTRANCE EXAM</vt:lpstr>
      <vt:lpstr>WHAT MATH TOPICS ARE COVERED?</vt:lpstr>
      <vt:lpstr>Important dates:</vt:lpstr>
    </vt:vector>
  </TitlesOfParts>
  <Company>English Montreal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ENTRANCE EXAM</dc:title>
  <dc:creator>Cristiano, Franca</dc:creator>
  <cp:lastModifiedBy>Dufort, Stephanie</cp:lastModifiedBy>
  <cp:revision>4</cp:revision>
  <dcterms:created xsi:type="dcterms:W3CDTF">2019-08-29T21:45:11Z</dcterms:created>
  <dcterms:modified xsi:type="dcterms:W3CDTF">2020-07-07T15:48:46Z</dcterms:modified>
</cp:coreProperties>
</file>